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71" r:id="rId4"/>
    <p:sldId id="270" r:id="rId5"/>
    <p:sldId id="269" r:id="rId6"/>
    <p:sldId id="268" r:id="rId7"/>
    <p:sldId id="267" r:id="rId8"/>
    <p:sldId id="266" r:id="rId9"/>
    <p:sldId id="265" r:id="rId10"/>
    <p:sldId id="264" r:id="rId11"/>
    <p:sldId id="263" r:id="rId12"/>
    <p:sldId id="262" r:id="rId13"/>
    <p:sldId id="261" r:id="rId14"/>
    <p:sldId id="260" r:id="rId15"/>
    <p:sldId id="259" r:id="rId16"/>
    <p:sldId id="258" r:id="rId17"/>
    <p:sldId id="257" r:id="rId18"/>
    <p:sldId id="256" r:id="rId19"/>
  </p:sldIdLst>
  <p:sldSz cx="7559675" cy="10691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3240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31376-CE9C-FAC7-E3F8-8763E6E2C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960" y="1749796"/>
            <a:ext cx="5669756" cy="3722335"/>
          </a:xfrm>
        </p:spPr>
        <p:txBody>
          <a:bodyPr anchor="b"/>
          <a:lstStyle>
            <a:lvl1pPr algn="ctr">
              <a:defRPr sz="296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3DA9C-9F08-C8B0-4259-99DB11DB5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960" y="5615679"/>
            <a:ext cx="5669756" cy="2581379"/>
          </a:xfrm>
        </p:spPr>
        <p:txBody>
          <a:bodyPr/>
          <a:lstStyle>
            <a:lvl1pPr marL="0" indent="0" algn="ctr">
              <a:buNone/>
              <a:defRPr sz="1184"/>
            </a:lvl1pPr>
            <a:lvl2pPr marL="225542" indent="0" algn="ctr">
              <a:buNone/>
              <a:defRPr sz="987"/>
            </a:lvl2pPr>
            <a:lvl3pPr marL="451085" indent="0" algn="ctr">
              <a:buNone/>
              <a:defRPr sz="888"/>
            </a:lvl3pPr>
            <a:lvl4pPr marL="676627" indent="0" algn="ctr">
              <a:buNone/>
              <a:defRPr sz="789"/>
            </a:lvl4pPr>
            <a:lvl5pPr marL="902170" indent="0" algn="ctr">
              <a:buNone/>
              <a:defRPr sz="789"/>
            </a:lvl5pPr>
            <a:lvl6pPr marL="1127712" indent="0" algn="ctr">
              <a:buNone/>
              <a:defRPr sz="789"/>
            </a:lvl6pPr>
            <a:lvl7pPr marL="1353255" indent="0" algn="ctr">
              <a:buNone/>
              <a:defRPr sz="789"/>
            </a:lvl7pPr>
            <a:lvl8pPr marL="1578797" indent="0" algn="ctr">
              <a:buNone/>
              <a:defRPr sz="789"/>
            </a:lvl8pPr>
            <a:lvl9pPr marL="1804340" indent="0" algn="ctr">
              <a:buNone/>
              <a:defRPr sz="789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79B7-3AF4-514C-44AD-103B9E0CF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6B431-9B23-A96D-B2A4-B68F66C9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C00FC-0647-0230-DF6A-68BCAE72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6953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5188-E841-289C-6463-909CFD73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9811F-3C8D-ED67-4A5C-D88B7541F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A1CCC-EAA5-43AD-62C2-179960BCD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0C578-33A4-5153-5608-26DC5AC08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5A393-D880-7B4F-FF0C-D82F550C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3390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172E92-CC07-0F35-5E57-876F13A7F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409892" y="569241"/>
            <a:ext cx="1630055" cy="90608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D683F-D3FD-926F-4458-F694D64D5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9727" y="569241"/>
            <a:ext cx="4795669" cy="9060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390E-B594-3187-076F-B3FBE524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F611-3FF7-58C6-FADF-BCEDFEAE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A78EA-9AF2-422A-DEA0-06D1FCF9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1372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3C05-0852-385D-B388-B6CD2CC71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FE91D-049A-600F-9996-23795A4DA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5B0CC-65A9-5122-B5EF-BF68A47D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F8174-1A72-55EF-E03A-497CA030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2A6C0-7DA3-7EE3-AEF5-42DDC2138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982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8BB9-63F8-FD8F-0FBF-D6D5F812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92" y="2665530"/>
            <a:ext cx="6520220" cy="4447496"/>
          </a:xfrm>
        </p:spPr>
        <p:txBody>
          <a:bodyPr anchor="b"/>
          <a:lstStyle>
            <a:lvl1pPr>
              <a:defRPr sz="296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58A82-00A9-87A7-6BBB-FB355785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792" y="7155103"/>
            <a:ext cx="6520220" cy="2338833"/>
          </a:xfrm>
        </p:spPr>
        <p:txBody>
          <a:bodyPr/>
          <a:lstStyle>
            <a:lvl1pPr marL="0" indent="0">
              <a:buNone/>
              <a:defRPr sz="1184">
                <a:solidFill>
                  <a:schemeClr val="tx1">
                    <a:tint val="75000"/>
                  </a:schemeClr>
                </a:solidFill>
              </a:defRPr>
            </a:lvl1pPr>
            <a:lvl2pPr marL="225542" indent="0">
              <a:buNone/>
              <a:defRPr sz="987">
                <a:solidFill>
                  <a:schemeClr val="tx1">
                    <a:tint val="75000"/>
                  </a:schemeClr>
                </a:solidFill>
              </a:defRPr>
            </a:lvl2pPr>
            <a:lvl3pPr marL="451085" indent="0">
              <a:buNone/>
              <a:defRPr sz="888">
                <a:solidFill>
                  <a:schemeClr val="tx1">
                    <a:tint val="75000"/>
                  </a:schemeClr>
                </a:solidFill>
              </a:defRPr>
            </a:lvl3pPr>
            <a:lvl4pPr marL="676627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4pPr>
            <a:lvl5pPr marL="902170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5pPr>
            <a:lvl6pPr marL="1127712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6pPr>
            <a:lvl7pPr marL="1353255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7pPr>
            <a:lvl8pPr marL="1578797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8pPr>
            <a:lvl9pPr marL="1804340" indent="0">
              <a:buNone/>
              <a:defRPr sz="7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93511-D7E5-C099-0A30-9CA46EED3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D7043-CD7A-2588-749D-D59035D5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CA0F8-7EE4-9CB6-E1A1-06010F44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312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D773-D867-C9B3-E73C-35FE725B4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4297-2F3A-9EE2-5E91-EC504D189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28" y="2846202"/>
            <a:ext cx="3212862" cy="6783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1D053-B1AD-EFAF-06F6-A0313062B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7086" y="2846202"/>
            <a:ext cx="3212862" cy="6783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339B-87AB-C53B-E809-A26BD42E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5823A-13C2-C909-6E9D-05EA46C2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03D80-04F9-A46C-6A9A-0A701517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173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01ED-D68E-E590-7C54-25FE5A1B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14" y="569242"/>
            <a:ext cx="6520220" cy="2066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E5D0B-9F74-B0CF-F961-71357EF76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713" y="2620981"/>
            <a:ext cx="3198096" cy="1284501"/>
          </a:xfrm>
        </p:spPr>
        <p:txBody>
          <a:bodyPr anchor="b"/>
          <a:lstStyle>
            <a:lvl1pPr marL="0" indent="0">
              <a:buNone/>
              <a:defRPr sz="1184" b="1"/>
            </a:lvl1pPr>
            <a:lvl2pPr marL="225542" indent="0">
              <a:buNone/>
              <a:defRPr sz="987" b="1"/>
            </a:lvl2pPr>
            <a:lvl3pPr marL="451085" indent="0">
              <a:buNone/>
              <a:defRPr sz="888" b="1"/>
            </a:lvl3pPr>
            <a:lvl4pPr marL="676627" indent="0">
              <a:buNone/>
              <a:defRPr sz="789" b="1"/>
            </a:lvl4pPr>
            <a:lvl5pPr marL="902170" indent="0">
              <a:buNone/>
              <a:defRPr sz="789" b="1"/>
            </a:lvl5pPr>
            <a:lvl6pPr marL="1127712" indent="0">
              <a:buNone/>
              <a:defRPr sz="789" b="1"/>
            </a:lvl6pPr>
            <a:lvl7pPr marL="1353255" indent="0">
              <a:buNone/>
              <a:defRPr sz="789" b="1"/>
            </a:lvl7pPr>
            <a:lvl8pPr marL="1578797" indent="0">
              <a:buNone/>
              <a:defRPr sz="789" b="1"/>
            </a:lvl8pPr>
            <a:lvl9pPr marL="1804340" indent="0">
              <a:buNone/>
              <a:defRPr sz="7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973D9-AECF-BE9E-950D-897D5385C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CD5EA-39DC-4F0E-94BB-A515B8B39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27088" y="2620981"/>
            <a:ext cx="3213846" cy="1284501"/>
          </a:xfrm>
        </p:spPr>
        <p:txBody>
          <a:bodyPr anchor="b"/>
          <a:lstStyle>
            <a:lvl1pPr marL="0" indent="0">
              <a:buNone/>
              <a:defRPr sz="1184" b="1"/>
            </a:lvl1pPr>
            <a:lvl2pPr marL="225542" indent="0">
              <a:buNone/>
              <a:defRPr sz="987" b="1"/>
            </a:lvl2pPr>
            <a:lvl3pPr marL="451085" indent="0">
              <a:buNone/>
              <a:defRPr sz="888" b="1"/>
            </a:lvl3pPr>
            <a:lvl4pPr marL="676627" indent="0">
              <a:buNone/>
              <a:defRPr sz="789" b="1"/>
            </a:lvl4pPr>
            <a:lvl5pPr marL="902170" indent="0">
              <a:buNone/>
              <a:defRPr sz="789" b="1"/>
            </a:lvl5pPr>
            <a:lvl6pPr marL="1127712" indent="0">
              <a:buNone/>
              <a:defRPr sz="789" b="1"/>
            </a:lvl6pPr>
            <a:lvl7pPr marL="1353255" indent="0">
              <a:buNone/>
              <a:defRPr sz="789" b="1"/>
            </a:lvl7pPr>
            <a:lvl8pPr marL="1578797" indent="0">
              <a:buNone/>
              <a:defRPr sz="789" b="1"/>
            </a:lvl8pPr>
            <a:lvl9pPr marL="1804340" indent="0">
              <a:buNone/>
              <a:defRPr sz="78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36DD69-7103-700D-C93B-77C5AF6A7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27088" y="3905482"/>
            <a:ext cx="3213846" cy="5744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8E5A1-28EE-D291-8021-7EEC4D90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6B426-8F5E-392D-44B1-349DBE8A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9A7756-A500-0B89-B7A0-359B9982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252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71ED-5BC8-2285-5F26-EBF1EF26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A4F4E-143A-6A6A-EAA3-0E531884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E5A05-14E2-D24D-3B18-AAF0F341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3FB91-EB90-5812-36CB-8B18D77B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331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57EF6-28AA-6297-07A1-33CAF34D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F04C1-A987-B614-39E9-E0155814C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0BD89-DB53-761D-55E9-D6407516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440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F790-C426-7BF8-7C18-A9D77C87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14" y="712788"/>
            <a:ext cx="2438191" cy="2494756"/>
          </a:xfrm>
        </p:spPr>
        <p:txBody>
          <a:bodyPr anchor="b"/>
          <a:lstStyle>
            <a:lvl1pPr>
              <a:defRPr sz="1579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3257D-0609-58C9-56E1-22882644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848" y="1539425"/>
            <a:ext cx="3827086" cy="7598117"/>
          </a:xfrm>
        </p:spPr>
        <p:txBody>
          <a:bodyPr/>
          <a:lstStyle>
            <a:lvl1pPr>
              <a:defRPr sz="1579"/>
            </a:lvl1pPr>
            <a:lvl2pPr>
              <a:defRPr sz="1381"/>
            </a:lvl2pPr>
            <a:lvl3pPr>
              <a:defRPr sz="1184"/>
            </a:lvl3pPr>
            <a:lvl4pPr>
              <a:defRPr sz="987"/>
            </a:lvl4pPr>
            <a:lvl5pPr>
              <a:defRPr sz="987"/>
            </a:lvl5pPr>
            <a:lvl6pPr>
              <a:defRPr sz="987"/>
            </a:lvl6pPr>
            <a:lvl7pPr>
              <a:defRPr sz="987"/>
            </a:lvl7pPr>
            <a:lvl8pPr>
              <a:defRPr sz="987"/>
            </a:lvl8pPr>
            <a:lvl9pPr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01DC7-D2F5-0586-8036-E50F02F0A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714" y="3207545"/>
            <a:ext cx="2438191" cy="5942371"/>
          </a:xfrm>
        </p:spPr>
        <p:txBody>
          <a:bodyPr/>
          <a:lstStyle>
            <a:lvl1pPr marL="0" indent="0">
              <a:buNone/>
              <a:defRPr sz="789"/>
            </a:lvl1pPr>
            <a:lvl2pPr marL="225542" indent="0">
              <a:buNone/>
              <a:defRPr sz="691"/>
            </a:lvl2pPr>
            <a:lvl3pPr marL="451085" indent="0">
              <a:buNone/>
              <a:defRPr sz="592"/>
            </a:lvl3pPr>
            <a:lvl4pPr marL="676627" indent="0">
              <a:buNone/>
              <a:defRPr sz="494"/>
            </a:lvl4pPr>
            <a:lvl5pPr marL="902170" indent="0">
              <a:buNone/>
              <a:defRPr sz="494"/>
            </a:lvl5pPr>
            <a:lvl6pPr marL="1127712" indent="0">
              <a:buNone/>
              <a:defRPr sz="494"/>
            </a:lvl6pPr>
            <a:lvl7pPr marL="1353255" indent="0">
              <a:buNone/>
              <a:defRPr sz="494"/>
            </a:lvl7pPr>
            <a:lvl8pPr marL="1578797" indent="0">
              <a:buNone/>
              <a:defRPr sz="494"/>
            </a:lvl8pPr>
            <a:lvl9pPr marL="1804340" indent="0">
              <a:buNone/>
              <a:defRPr sz="4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558C6-52BE-FACB-021B-A9673333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BF069-E551-4334-0DE1-FCC748AE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834C0-A460-117A-8DE8-3B64A068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744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7B6A-5AF1-17F2-F4BA-F7BB06508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14" y="712788"/>
            <a:ext cx="2438191" cy="2494756"/>
          </a:xfrm>
        </p:spPr>
        <p:txBody>
          <a:bodyPr anchor="b"/>
          <a:lstStyle>
            <a:lvl1pPr>
              <a:defRPr sz="1579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35C9C-B648-994D-9BBF-ECBC4D099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13848" y="1539425"/>
            <a:ext cx="3827086" cy="7598117"/>
          </a:xfrm>
        </p:spPr>
        <p:txBody>
          <a:bodyPr/>
          <a:lstStyle>
            <a:lvl1pPr marL="0" indent="0">
              <a:buNone/>
              <a:defRPr sz="1579"/>
            </a:lvl1pPr>
            <a:lvl2pPr marL="225542" indent="0">
              <a:buNone/>
              <a:defRPr sz="1381"/>
            </a:lvl2pPr>
            <a:lvl3pPr marL="451085" indent="0">
              <a:buNone/>
              <a:defRPr sz="1184"/>
            </a:lvl3pPr>
            <a:lvl4pPr marL="676627" indent="0">
              <a:buNone/>
              <a:defRPr sz="987"/>
            </a:lvl4pPr>
            <a:lvl5pPr marL="902170" indent="0">
              <a:buNone/>
              <a:defRPr sz="987"/>
            </a:lvl5pPr>
            <a:lvl6pPr marL="1127712" indent="0">
              <a:buNone/>
              <a:defRPr sz="987"/>
            </a:lvl6pPr>
            <a:lvl7pPr marL="1353255" indent="0">
              <a:buNone/>
              <a:defRPr sz="987"/>
            </a:lvl7pPr>
            <a:lvl8pPr marL="1578797" indent="0">
              <a:buNone/>
              <a:defRPr sz="987"/>
            </a:lvl8pPr>
            <a:lvl9pPr marL="1804340" indent="0">
              <a:buNone/>
              <a:defRPr sz="987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F712-3C64-CFF7-C726-2A8D1829D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714" y="3207545"/>
            <a:ext cx="2438191" cy="5942371"/>
          </a:xfrm>
        </p:spPr>
        <p:txBody>
          <a:bodyPr/>
          <a:lstStyle>
            <a:lvl1pPr marL="0" indent="0">
              <a:buNone/>
              <a:defRPr sz="789"/>
            </a:lvl1pPr>
            <a:lvl2pPr marL="225542" indent="0">
              <a:buNone/>
              <a:defRPr sz="691"/>
            </a:lvl2pPr>
            <a:lvl3pPr marL="451085" indent="0">
              <a:buNone/>
              <a:defRPr sz="592"/>
            </a:lvl3pPr>
            <a:lvl4pPr marL="676627" indent="0">
              <a:buNone/>
              <a:defRPr sz="494"/>
            </a:lvl4pPr>
            <a:lvl5pPr marL="902170" indent="0">
              <a:buNone/>
              <a:defRPr sz="494"/>
            </a:lvl5pPr>
            <a:lvl6pPr marL="1127712" indent="0">
              <a:buNone/>
              <a:defRPr sz="494"/>
            </a:lvl6pPr>
            <a:lvl7pPr marL="1353255" indent="0">
              <a:buNone/>
              <a:defRPr sz="494"/>
            </a:lvl7pPr>
            <a:lvl8pPr marL="1578797" indent="0">
              <a:buNone/>
              <a:defRPr sz="494"/>
            </a:lvl8pPr>
            <a:lvl9pPr marL="1804340" indent="0">
              <a:buNone/>
              <a:defRPr sz="49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D3F66-EC86-9D2B-249C-5EDDECCD8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CD370-4152-2107-A6E8-27E8B76C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8B0E7-67DB-FA18-01A8-3C628040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725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5AE20-2319-0D15-C8AD-1FC2F3797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30" y="569242"/>
            <a:ext cx="6520220" cy="2066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76356-8D6C-2711-8461-43E015A3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730" y="2846202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CA89C-C450-251B-7D03-9FA8653B0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9728" y="9909728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58A14-7D7C-4F38-9D2A-96C6D94ABC96}" type="datetimeFigureOut">
              <a:rPr lang="en-SG" smtClean="0"/>
              <a:t>25/5/2022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466D0-7647-714B-C456-36482DB8E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4145" y="9909728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320EC-1261-74D6-945F-CEFD7DFA4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39021" y="9909728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D4DDA-9F57-44CC-9F95-F99042E6A47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120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1085" rtl="0" eaLnBrk="1" latinLnBrk="0" hangingPunct="1">
        <a:lnSpc>
          <a:spcPct val="90000"/>
        </a:lnSpc>
        <a:spcBef>
          <a:spcPct val="0"/>
        </a:spcBef>
        <a:buNone/>
        <a:defRPr sz="21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2772" indent="-112772" algn="l" defTabSz="451085" rtl="0" eaLnBrk="1" latinLnBrk="0" hangingPunct="1">
        <a:lnSpc>
          <a:spcPct val="90000"/>
        </a:lnSpc>
        <a:spcBef>
          <a:spcPts val="494"/>
        </a:spcBef>
        <a:buFont typeface="Arial" panose="020B0604020202020204" pitchFamily="34" charset="0"/>
        <a:buChar char="•"/>
        <a:defRPr sz="1381" kern="1200">
          <a:solidFill>
            <a:schemeClr val="tx1"/>
          </a:solidFill>
          <a:latin typeface="+mn-lt"/>
          <a:ea typeface="+mn-ea"/>
          <a:cs typeface="+mn-cs"/>
        </a:defRPr>
      </a:lvl1pPr>
      <a:lvl2pPr marL="338314" indent="-112772" algn="l" defTabSz="451085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1184" kern="1200">
          <a:solidFill>
            <a:schemeClr val="tx1"/>
          </a:solidFill>
          <a:latin typeface="+mn-lt"/>
          <a:ea typeface="+mn-ea"/>
          <a:cs typeface="+mn-cs"/>
        </a:defRPr>
      </a:lvl2pPr>
      <a:lvl3pPr marL="563857" indent="-112772" algn="l" defTabSz="451085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987" kern="1200">
          <a:solidFill>
            <a:schemeClr val="tx1"/>
          </a:solidFill>
          <a:latin typeface="+mn-lt"/>
          <a:ea typeface="+mn-ea"/>
          <a:cs typeface="+mn-cs"/>
        </a:defRPr>
      </a:lvl3pPr>
      <a:lvl4pPr marL="789399" indent="-112772" algn="l" defTabSz="451085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888" kern="1200">
          <a:solidFill>
            <a:schemeClr val="tx1"/>
          </a:solidFill>
          <a:latin typeface="+mn-lt"/>
          <a:ea typeface="+mn-ea"/>
          <a:cs typeface="+mn-cs"/>
        </a:defRPr>
      </a:lvl4pPr>
      <a:lvl5pPr marL="1014942" indent="-112772" algn="l" defTabSz="451085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888" kern="1200">
          <a:solidFill>
            <a:schemeClr val="tx1"/>
          </a:solidFill>
          <a:latin typeface="+mn-lt"/>
          <a:ea typeface="+mn-ea"/>
          <a:cs typeface="+mn-cs"/>
        </a:defRPr>
      </a:lvl5pPr>
      <a:lvl6pPr marL="1240484" indent="-112772" algn="l" defTabSz="451085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888" kern="1200">
          <a:solidFill>
            <a:schemeClr val="tx1"/>
          </a:solidFill>
          <a:latin typeface="+mn-lt"/>
          <a:ea typeface="+mn-ea"/>
          <a:cs typeface="+mn-cs"/>
        </a:defRPr>
      </a:lvl6pPr>
      <a:lvl7pPr marL="1466027" indent="-112772" algn="l" defTabSz="451085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888" kern="1200">
          <a:solidFill>
            <a:schemeClr val="tx1"/>
          </a:solidFill>
          <a:latin typeface="+mn-lt"/>
          <a:ea typeface="+mn-ea"/>
          <a:cs typeface="+mn-cs"/>
        </a:defRPr>
      </a:lvl7pPr>
      <a:lvl8pPr marL="1691569" indent="-112772" algn="l" defTabSz="451085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888" kern="1200">
          <a:solidFill>
            <a:schemeClr val="tx1"/>
          </a:solidFill>
          <a:latin typeface="+mn-lt"/>
          <a:ea typeface="+mn-ea"/>
          <a:cs typeface="+mn-cs"/>
        </a:defRPr>
      </a:lvl8pPr>
      <a:lvl9pPr marL="1917111" indent="-112772" algn="l" defTabSz="451085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8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1085" rtl="0" eaLnBrk="1" latinLnBrk="0" hangingPunct="1">
        <a:defRPr sz="888" kern="1200">
          <a:solidFill>
            <a:schemeClr val="tx1"/>
          </a:solidFill>
          <a:latin typeface="+mn-lt"/>
          <a:ea typeface="+mn-ea"/>
          <a:cs typeface="+mn-cs"/>
        </a:defRPr>
      </a:lvl1pPr>
      <a:lvl2pPr marL="225542" algn="l" defTabSz="451085" rtl="0" eaLnBrk="1" latinLnBrk="0" hangingPunct="1">
        <a:defRPr sz="888" kern="1200">
          <a:solidFill>
            <a:schemeClr val="tx1"/>
          </a:solidFill>
          <a:latin typeface="+mn-lt"/>
          <a:ea typeface="+mn-ea"/>
          <a:cs typeface="+mn-cs"/>
        </a:defRPr>
      </a:lvl2pPr>
      <a:lvl3pPr marL="451085" algn="l" defTabSz="451085" rtl="0" eaLnBrk="1" latinLnBrk="0" hangingPunct="1">
        <a:defRPr sz="888" kern="1200">
          <a:solidFill>
            <a:schemeClr val="tx1"/>
          </a:solidFill>
          <a:latin typeface="+mn-lt"/>
          <a:ea typeface="+mn-ea"/>
          <a:cs typeface="+mn-cs"/>
        </a:defRPr>
      </a:lvl3pPr>
      <a:lvl4pPr marL="676627" algn="l" defTabSz="451085" rtl="0" eaLnBrk="1" latinLnBrk="0" hangingPunct="1">
        <a:defRPr sz="888" kern="1200">
          <a:solidFill>
            <a:schemeClr val="tx1"/>
          </a:solidFill>
          <a:latin typeface="+mn-lt"/>
          <a:ea typeface="+mn-ea"/>
          <a:cs typeface="+mn-cs"/>
        </a:defRPr>
      </a:lvl4pPr>
      <a:lvl5pPr marL="902170" algn="l" defTabSz="451085" rtl="0" eaLnBrk="1" latinLnBrk="0" hangingPunct="1">
        <a:defRPr sz="888" kern="1200">
          <a:solidFill>
            <a:schemeClr val="tx1"/>
          </a:solidFill>
          <a:latin typeface="+mn-lt"/>
          <a:ea typeface="+mn-ea"/>
          <a:cs typeface="+mn-cs"/>
        </a:defRPr>
      </a:lvl5pPr>
      <a:lvl6pPr marL="1127712" algn="l" defTabSz="451085" rtl="0" eaLnBrk="1" latinLnBrk="0" hangingPunct="1">
        <a:defRPr sz="888" kern="1200">
          <a:solidFill>
            <a:schemeClr val="tx1"/>
          </a:solidFill>
          <a:latin typeface="+mn-lt"/>
          <a:ea typeface="+mn-ea"/>
          <a:cs typeface="+mn-cs"/>
        </a:defRPr>
      </a:lvl6pPr>
      <a:lvl7pPr marL="1353255" algn="l" defTabSz="451085" rtl="0" eaLnBrk="1" latinLnBrk="0" hangingPunct="1">
        <a:defRPr sz="888" kern="1200">
          <a:solidFill>
            <a:schemeClr val="tx1"/>
          </a:solidFill>
          <a:latin typeface="+mn-lt"/>
          <a:ea typeface="+mn-ea"/>
          <a:cs typeface="+mn-cs"/>
        </a:defRPr>
      </a:lvl7pPr>
      <a:lvl8pPr marL="1578797" algn="l" defTabSz="451085" rtl="0" eaLnBrk="1" latinLnBrk="0" hangingPunct="1">
        <a:defRPr sz="888" kern="1200">
          <a:solidFill>
            <a:schemeClr val="tx1"/>
          </a:solidFill>
          <a:latin typeface="+mn-lt"/>
          <a:ea typeface="+mn-ea"/>
          <a:cs typeface="+mn-cs"/>
        </a:defRPr>
      </a:lvl8pPr>
      <a:lvl9pPr marL="1804340" algn="l" defTabSz="451085" rtl="0" eaLnBrk="1" latinLnBrk="0" hangingPunct="1">
        <a:defRPr sz="8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0E789-4815-64C8-3354-DC7E943D675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1DF24-DCAC-7500-8FCF-CB7B330FC2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0D83A-8C6C-3EFF-3DE1-1DE2DB72AAF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2BBD9-C0FE-CB77-B5CA-E85224C3331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B5EF9-B151-E313-9B35-72982DA9675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1CFAA-267D-433A-F3CE-FF21309DF85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2855F-64CD-9B92-A6F9-8B728EBE272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44392-C9BC-E6F5-A45F-CB86237336C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42FED-A188-CEFB-CDE6-B1CD1DBD334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57F2F7-5606-8560-2C31-2F2E39262AF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1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603A5-2C0F-ACED-ECD2-6605E6CA948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29651-C438-F7D8-BA01-09D81E7EC2B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35DDC-0CCC-539A-75AD-2EC0AEA82D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B6D107-09B4-165D-ECCD-4DC37A2F710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D415C1-1588-F99E-9B33-805BF7C42B1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AF37E5-8909-36F5-BF6D-71E1507B145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0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0BDE2-2DB2-AB90-E206-C34FF2AECAC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F51B0-ACA3-81F8-6645-82DF4A940E3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ADD42-FAD9-98C7-3EBE-1A9D66A28B0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6C052-6621-96EE-C397-B2A5CC71412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8B886A-C4B5-F226-F793-15F46BD32DA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E07CD-CF02-8C47-83B5-95BBB4AE5BF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0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1C177-B6DA-E18A-B16C-DAD2DC77594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E1B1A-FBC8-272B-721B-B5F1103D765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59538-14F0-C898-5568-9ADEBD82511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1A99A-9766-1FF6-CC20-A2673931A12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77410C-CBB9-C7D0-CED3-A5DA9F61BFA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472D68-CE56-5BBA-693A-FEB73EAD490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9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C329B-167D-039E-16F6-E3EE897A419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9D2650-5C56-3E9E-8ACE-601C5ED1EB1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0DE13D-5A69-41DC-8536-5248F5EED5C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2F2B4-77B2-E34C-704C-920682D934D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0A0F03-004E-437B-A18E-4C852648041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0916D5-F2A1-AED7-1629-334C46382EF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5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D5888-3863-9009-5668-CB491B1A391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4D4D7-5FED-F706-A4A7-A572FD64EDA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75712-FD94-7B47-262C-9EE395B4517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C33DE-7029-DB31-D4C6-E0509F8E6EC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5E223D-757B-A13F-D826-6E1CB41AA8A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85E33D-CCA6-AEC1-779A-F0E48250E3F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8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D6A62-57F1-E48C-92D4-A1B4BC4AFA5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46B68C-B0B7-DC41-1CE9-67A5058E5F3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394F29-9CCF-C1B7-63D5-AB46EB43655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2DB50-9E80-EE5E-FB2C-385B2DA3945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50ADE-3CB2-C2D2-0A6E-4176FBEC24B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E257B6-60C0-0FBF-A455-ED80A13F4FA0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1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43B4D-8A94-A02C-617A-EC4B172DB48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5F816-ADAE-11F5-8263-F84401AEC3D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D8709-F747-1488-70D8-B27026B315E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D71B9-09FF-16EA-BE63-CAFC4D9CEEA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425C32-9343-1370-D66F-9A933539A98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7BCE6-CF70-85C1-B52D-2F1C830943BB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95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15380-49B5-182C-D1C9-A0F51CFDDA6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E0144-FC3B-8CD5-27C1-7145FFDF974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98E9C-1D20-85CD-C8C7-DE50AFD8FD0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C57224-D36C-019D-F770-BE472CEEE17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C0A9EC-E25D-2CD0-F207-29F5EF2AB51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215A7E-7C6A-ACA5-E403-3F569440B12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2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0909D-B135-E0D2-C4D5-0F57B0FCA35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284C8-BC0B-A77B-0ADE-E72D7C443A9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C3071-9974-D477-302E-1B317450683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4A6CA-9EF5-76F4-AAF3-0B01A4026AE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740F2A-543E-50C5-FA47-DE4C1065B91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92862C-CA74-4C48-8420-492E7465E91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1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91341-9BCA-8F3C-8D19-408839DBF0D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86DEB-EE40-43F3-1A8E-EDADCEAD492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99DB9-7BED-E883-6B83-426F78E78FA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4C56E-00E9-12B6-7383-99D491691D5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39E01A-835E-5CB7-F1A3-D4003F3B4DC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CCEB5C-95A2-E940-46BE-833BA580A20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4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6E3DE-66C0-03ED-AE82-9F99CBA40B5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6781B-B35A-9F91-1E40-AADDE351342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A7766-FBD9-74D9-30D0-61BD07BBCE0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4A854-7FA9-A2D2-E5ED-788E83A79F5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DEF19-F82A-0200-D741-350D12E20C5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50FCB2-7A92-8F67-D5B6-32981ACF42A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9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CC044-1E34-5404-B071-178E0D9B153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E315F-F533-2453-A6C9-56B04734C44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427EE-26D0-18C0-BCAE-3CD83293F01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F37B5-505C-86B6-53C1-26CBEA42DDD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BD5251-445A-F0DA-8570-975B681B984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885579-C245-5731-FF10-F09A192E3A1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4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4DD43-223E-D0BC-FC24-4804659E951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F61C02-E98E-4F26-7F49-B4A9ADE010C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BBBDA-E899-D16E-C557-346A5679CF5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F20B79-5705-B337-79CA-D819A3F7EA2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9E672-C796-8884-B19C-E8EBBDCCEAE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0EB983-7B67-FCE7-7CF3-CD7A614FB9B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3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D5DC3-53A1-6C4A-9068-2965CA974C6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708E5-AC96-DBF3-3567-69CC7EA58AF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2710A-9FD9-C521-1459-6DF8D06D0B2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1CB5BD-AF1E-105C-3C8A-5C19D1A72EA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62F61-94F8-6944-5C77-71E78A59F7E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8DEB73-702A-90A2-2012-BDB7E3867A1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5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11BB5-8627-3586-3E6E-34404D27ADC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1DE1FB-4AD0-44C7-9F1B-8F61D5FC05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C6E50-6F75-23A2-8BDF-6EB6C5E7350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BDBA11-473D-4FB4-9546-26EAB0424FC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307D8-55FA-7BBD-90B5-9354E35B7E3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D29B4-9735-D316-0B3D-EC40ED064B09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3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F13DC-D67B-F474-EDD0-5914C945944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8000"/>
            <a:ext cx="4330800" cy="244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99B15-BC01-79E0-2307-07CAD0823A7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2818800"/>
            <a:ext cx="4330800" cy="244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A1778-01EC-76FA-F08F-5FB39CF186D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5349600"/>
            <a:ext cx="4330800" cy="244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E04E8-81BA-F3F8-7856-100C8EF30C1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00" y="7894800"/>
            <a:ext cx="4330800" cy="244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83EDE-19EF-2B6E-B782-8FE7A728F67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1234800"/>
            <a:ext cx="4330800" cy="244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A20ED-49AA-0E03-B394-6833BA2C2B7B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37600" y="6296400"/>
            <a:ext cx="4330800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7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Lim</dc:creator>
  <cp:lastModifiedBy>Kenny Lim</cp:lastModifiedBy>
  <cp:revision>1</cp:revision>
  <dcterms:created xsi:type="dcterms:W3CDTF">2022-05-25T02:28:52Z</dcterms:created>
  <dcterms:modified xsi:type="dcterms:W3CDTF">2022-05-25T02:29:08Z</dcterms:modified>
</cp:coreProperties>
</file>